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3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CCL1071275GW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10.7-12.75GHz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464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10.7-12.75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23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WR75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0.3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10.7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12.75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4495" y="2072640"/>
            <a:ext cx="5960745" cy="5997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1852ea6c-273a-4049-b035-a17cad7ec3db}"/>
</p:tagLst>
</file>

<file path=ppt/tags/tag2.xml><?xml version="1.0" encoding="utf-8"?>
<p:tagLst xmlns:p="http://schemas.openxmlformats.org/presentationml/2006/main">
  <p:tag name="KSO_WM_UNIT_PLACING_PICTURE_USER_VIEWPORT" val="{&quot;height&quot;:9810,&quot;width&quot;:9750}"/>
</p:tagLst>
</file>

<file path=ppt/tags/tag3.xml><?xml version="1.0" encoding="utf-8"?>
<p:tagLst xmlns:p="http://schemas.openxmlformats.org/presentationml/2006/main">
  <p:tag name="COMMONDATA" val="eyJoZGlkIjoiMTUwMGFlNGM2ZmJhOTk4MjY3ZjE2NTg4YjgyODJhNjgifQ=="/>
  <p:tag name="KSO_WPP_MARK_KEY" val="563de976-6fc8-4e95-8c0e-f89bd89d9d80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1100</Words>
  <Application>WPS 演示</Application>
  <PresentationFormat>A4 纸张(210x297 毫米)</PresentationFormat>
  <Paragraphs>129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101</cp:revision>
  <dcterms:created xsi:type="dcterms:W3CDTF">2018-01-02T02:36:00Z</dcterms:created>
  <dcterms:modified xsi:type="dcterms:W3CDTF">2022-12-29T09:30:10Z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797218EB51534D39B4399917EB8F8DE5</vt:lpwstr>
  </property>
  <property fmtid="{D5CDD505-2E9C-101B-9397-08002B2CF9AE}" pid="3" name="KSOProductBuildVer">
    <vt:lpwstr>2052-11.1.0.12980</vt:lpwstr>
  </property>
</Properties>
</file>