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97" autoAdjust="0"/>
    <p:restoredTop sz="84133" autoAdjust="0"/>
  </p:normalViewPr>
  <p:slideViewPr>
    <p:cSldViewPr showGuides="1">
      <p:cViewPr>
        <p:scale>
          <a:sx n="75" d="100"/>
          <a:sy n="75" d="100"/>
        </p:scale>
        <p:origin x="-1260" y="19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183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CCL100124GA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10-12.4GHz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6115050" cy="4474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7014"/>
                <a:gridCol w="714380"/>
                <a:gridCol w="595317"/>
                <a:gridCol w="44098"/>
                <a:gridCol w="635886"/>
                <a:gridCol w="582088"/>
                <a:gridCol w="47625"/>
                <a:gridCol w="666755"/>
                <a:gridCol w="642942"/>
                <a:gridCol w="518899"/>
              </a:tblGrid>
              <a:tr h="46990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Parameter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temperature</a:t>
                      </a:r>
                      <a:r>
                        <a:rPr lang="zh-CN" altLang="en-US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 </a:t>
                      </a:r>
                      <a:endParaRPr lang="zh-CN" altLang="en-US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characteristic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Full temperature</a:t>
                      </a:r>
                      <a:r>
                        <a:rPr lang="zh-CN" altLang="en-US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 </a:t>
                      </a:r>
                      <a:endParaRPr lang="zh-CN" altLang="en-US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characteristic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altLang="zh-CN" sz="130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1780">
                <a:tc vMerge="1"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Max.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Min.</a:t>
                      </a:r>
                      <a:endParaRPr lang="zh-CN" altLang="en-US" sz="130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10-12.4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0.35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18</a:t>
                      </a: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1.3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50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SMA-Female</a:t>
                      </a:r>
                      <a:endParaRPr lang="en-US" altLang="zh-CN" sz="130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~+70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75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424305"/>
            <a:ext cx="3683635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Loss insertion of </a:t>
            </a:r>
            <a:r>
              <a:rPr lang="en-US" altLang="zh-CN" sz="1300" dirty="0" smtClean="0"/>
              <a:t>0.35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</a:t>
            </a:r>
            <a:r>
              <a:rPr lang="en-US" altLang="zh-CN" sz="1300" dirty="0" smtClean="0"/>
              <a:t>18dB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10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12.4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reach handling average power of </a:t>
            </a:r>
            <a:r>
              <a:rPr lang="en-US" altLang="zh-CN" sz="1300" dirty="0" smtClean="0"/>
              <a:t>50W</a:t>
            </a:r>
            <a:r>
              <a:rPr lang="en-US" altLang="zh-CN" sz="1300" dirty="0" smtClean="0"/>
              <a:t>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088" name="Object 40"/>
          <p:cNvGraphicFramePr>
            <a:graphicFrameLocks noChangeAspect="1"/>
          </p:cNvGraphicFramePr>
          <p:nvPr/>
        </p:nvGraphicFramePr>
        <p:xfrm>
          <a:off x="214290" y="2881298"/>
          <a:ext cx="6080927" cy="2714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utoCAD Drawing" r:id="rId1" imgW="309753000" imgH="213741000" progId="AutoCAD.Drawing.17">
                  <p:embed/>
                </p:oleObj>
              </mc:Choice>
              <mc:Fallback>
                <p:oleObj name="AutoCAD Drawing" r:id="rId1" imgW="309753000" imgH="213741000" progId="AutoCAD.Drawing.17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l="-681" t="20131" r="-1160" b="19037"/>
                      <a:stretch>
                        <a:fillRect/>
                      </a:stretch>
                    </p:blipFill>
                    <p:spPr>
                      <a:xfrm>
                        <a:off x="214290" y="2881298"/>
                        <a:ext cx="6080927" cy="271464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a29b646a-6efa-4e75-a5a8-16a89fea8414}"/>
</p:tagLst>
</file>

<file path=ppt/tags/tag2.xml><?xml version="1.0" encoding="utf-8"?>
<p:tagLst xmlns:p="http://schemas.openxmlformats.org/presentationml/2006/main">
  <p:tag name="KSO_WPP_MARK_KEY" val="8a208e9d-bba3-4b64-971f-215cb79d3450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2768</Words>
  <Application>WPS 演示</Application>
  <PresentationFormat>A4 纸张(210x297 毫米)</PresentationFormat>
  <Paragraphs>225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101</cp:revision>
  <dcterms:created xsi:type="dcterms:W3CDTF">2018-01-02T02:36:00Z</dcterms:created>
  <dcterms:modified xsi:type="dcterms:W3CDTF">2023-05-23T06:26:48Z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A2FC74856F67437CAACE7D9A57930DFD</vt:lpwstr>
  </property>
  <property fmtid="{D5CDD505-2E9C-101B-9397-08002B2CF9AE}" pid="3" name="KSOProductBuildVer">
    <vt:lpwstr>2052-11.1.0.14309</vt:lpwstr>
  </property>
</Properties>
</file>