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CCL034042GW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3.4-4.2GHz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10" cy="4332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/>
                <a:gridCol w="1071570"/>
                <a:gridCol w="99636"/>
                <a:gridCol w="835171"/>
                <a:gridCol w="835171"/>
                <a:gridCol w="724528"/>
              </a:tblGrid>
              <a:tr h="37794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3.4-4.2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0.4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20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1.2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  <a:sym typeface="+mn-ea"/>
                        </a:rPr>
                        <a:t>Forward Power 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10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55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 WR229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424608"/>
            <a:ext cx="3407002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0.4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20dB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3.4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4.2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350" y="2288540"/>
            <a:ext cx="6162675" cy="5667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1852ea6c-273a-4049-b035-a17cad7ec3db}"/>
</p:tagLst>
</file>

<file path=ppt/tags/tag2.xml><?xml version="1.0" encoding="utf-8"?>
<p:tagLst xmlns:p="http://schemas.openxmlformats.org/presentationml/2006/main">
  <p:tag name="COMMONDATA" val="eyJoZGlkIjoiMTUwMGFlNGM2ZmJhOTk4MjY3ZjE2NTg4YjgyODJhNjgifQ=="/>
  <p:tag name="KSO_WPP_MARK_KEY" val="563de976-6fc8-4e95-8c0e-f89bd89d9d80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1121</Words>
  <Application>WPS 演示</Application>
  <PresentationFormat>A4 纸张(210x297 毫米)</PresentationFormat>
  <Paragraphs>139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101</cp:revision>
  <dcterms:created xsi:type="dcterms:W3CDTF">2018-01-02T02:36:00Z</dcterms:created>
  <dcterms:modified xsi:type="dcterms:W3CDTF">2022-12-29T09:29:20Z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6D7A487A28964F31A90166788305FC3C</vt:lpwstr>
  </property>
  <property fmtid="{D5CDD505-2E9C-101B-9397-08002B2CF9AE}" pid="3" name="KSOProductBuildVer">
    <vt:lpwstr>2052-11.1.0.12980</vt:lpwstr>
  </property>
</Properties>
</file>