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CCL02570262GA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2.57-2.62GHz Coaxial Circulator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389015"/>
          <a:ext cx="5947470" cy="46600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94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2.57-2.62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414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Average Power 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14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PIMD 3rd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-65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dBc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Return Loss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5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SMA-male/</a:t>
                      </a: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en-US" altLang="zh-CN" sz="130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BODY: Steel/TAB: BeCu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CCW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Nickel plate/TAB: Silver Plated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28975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Loss insertion of 0.3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18dB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2.57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2.62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handing average power of 20W.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3" y="2864768"/>
            <a:ext cx="6762729" cy="43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c811ae1-1010-4aa5-a301-b877d6e69bc0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206</Words>
  <Application>Microsoft Office PowerPoint</Application>
  <PresentationFormat>A4 纸张(210x297 毫米)</PresentationFormat>
  <Paragraphs>55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Candara</vt:lpstr>
      <vt:lpstr>Wingdings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wj</cp:lastModifiedBy>
  <cp:revision>98</cp:revision>
  <dcterms:created xsi:type="dcterms:W3CDTF">2018-01-02T02:36:00Z</dcterms:created>
  <dcterms:modified xsi:type="dcterms:W3CDTF">2022-02-10T07:25:00Z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CC0F272CEF724BCFB28C462F5EF3C70D</vt:lpwstr>
  </property>
  <property fmtid="{D5CDD505-2E9C-101B-9397-08002B2CF9AE}" pid="3" name="KSOProductBuildVer">
    <vt:lpwstr>2052-11.1.0.11294</vt:lpwstr>
  </property>
</Properties>
</file>